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10101b346270477f"/>
    <p:sldMasterId id="2147483657" r:id="Rbd19d78a5f964dae"/>
  </p:sldMasterIdLst>
  <p:sldIdLst>
    <p:sldId id="287" r:id="R360b1c5d09cc407f"/>
    <p:sldId id="288" r:id="R6e919c7d0f4d4164"/>
    <p:sldId id="289" r:id="R5ceff2adbe7446a1"/>
    <p:sldId id="290" r:id="R6d888fe8cf704ead"/>
    <p:sldId id="291" r:id="R9086de30df5a4bb5"/>
    <p:sldId id="292" r:id="R3aa11ee6b6144141"/>
    <p:sldId id="293" r:id="Rc1d7330f6c084e6c"/>
    <p:sldId id="294" r:id="Ra9fc9541107445a4"/>
    <p:sldId id="295" r:id="Re4499578aa4848fa"/>
    <p:sldId id="296" r:id="R503712fa18ab4fda"/>
    <p:sldId id="297" r:id="Rfcc15db7e1ad4504"/>
    <p:sldId id="298" r:id="Rb05c6367930d4fbc"/>
    <p:sldId id="299" r:id="Rd0e308d216e14916"/>
    <p:sldId id="300" r:id="R393e82a79eb34bf7"/>
    <p:sldId id="301" r:id="R3626f7e68aff4daa"/>
    <p:sldId id="302" r:id="Rb7be794b8c35449f"/>
    <p:sldId id="303" r:id="R45d8c8792d9045f2"/>
    <p:sldId id="304" r:id="Ra2fec0fa7f704843"/>
    <p:sldId id="305" r:id="R7871cd94b51d4173"/>
    <p:sldId id="306" r:id="Rb3d3ba3ae7184596"/>
    <p:sldId id="307" r:id="Rc899c5d13c60486c"/>
    <p:sldId id="308" r:id="R4f4915b961e140fc"/>
    <p:sldId id="309" r:id="R31bbe458477c40f0"/>
    <p:sldId id="310" r:id="Refddd23186b048d0"/>
    <p:sldId id="311" r:id="R1f58388c0f1f48db"/>
    <p:sldId id="312" r:id="R0cb5adaed8c84190"/>
    <p:sldId id="313" r:id="R72fce01442354418"/>
    <p:sldId id="314" r:id="Rba7215c7862647cb"/>
    <p:sldId id="315" r:id="R8bc7dc7dafdb44cd"/>
    <p:sldId id="316" r:id="Rb962af0a22c24c98"/>
    <p:sldId id="317" r:id="Rb482f399d58b4b04"/>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e4499578aa4848fa" Type="http://schemas.openxmlformats.org/officeDocument/2006/relationships/slide" Target="/ppt/slides/slide28.xml"/><Relationship Id="R4f4915b961e140fc" Type="http://schemas.openxmlformats.org/officeDocument/2006/relationships/slide" Target="/ppt/slides/slide35.xml"/><Relationship Id="R3626f7e68aff4daa" Type="http://schemas.openxmlformats.org/officeDocument/2006/relationships/slide" Target="/ppt/slides/slide2e.xml"/><Relationship Id="Rb482f399d58b4b04" Type="http://schemas.openxmlformats.org/officeDocument/2006/relationships/slide" Target="/ppt/slides/slide3e.xml"/><Relationship Id="rId7" Type="http://schemas.openxmlformats.org/officeDocument/2006/relationships/customXml" Target="../customXml/item2.xml"/><Relationship Id="Rd0e308d216e14916" Type="http://schemas.openxmlformats.org/officeDocument/2006/relationships/slide" Target="/ppt/slides/slide2c.xml"/><Relationship Id="R45d8c8792d9045f2" Type="http://schemas.openxmlformats.org/officeDocument/2006/relationships/slide" Target="/ppt/slides/slide30.xml"/><Relationship Id="Ra2fec0fa7f704843" Type="http://schemas.openxmlformats.org/officeDocument/2006/relationships/slide" Target="/ppt/slides/slide31.xml"/><Relationship Id="rId1" Type="http://schemas.openxmlformats.org/officeDocument/2006/relationships/slideMaster" Target="slideMasters/slideMaster1.xml"/><Relationship Id="Rbd19d78a5f964dae" Type="http://schemas.openxmlformats.org/officeDocument/2006/relationships/slideMaster" Target="/ppt/slideMasters/slideMaster3.xml"/><Relationship Id="Rc3a7d6d9ae304cc5" Type="http://schemas.openxmlformats.org/officeDocument/2006/relationships/tableStyles" Target="/ppt/tableStyles.xml"/><Relationship Id="Ra9fc9541107445a4" Type="http://schemas.openxmlformats.org/officeDocument/2006/relationships/slide" Target="/ppt/slides/slide27.xml"/><Relationship Id="Rb3d3ba3ae7184596" Type="http://schemas.openxmlformats.org/officeDocument/2006/relationships/slide" Target="/ppt/slides/slide33.xml"/><Relationship Id="R0cb5adaed8c84190" Type="http://schemas.openxmlformats.org/officeDocument/2006/relationships/slide" Target="/ppt/slides/slide39.xml"/><Relationship Id="rId6" Type="http://schemas.openxmlformats.org/officeDocument/2006/relationships/customXml" Target="../customXml/item1.xml"/><Relationship Id="rId5" Type="http://schemas.openxmlformats.org/officeDocument/2006/relationships/theme" Target="theme/theme1.xml"/><Relationship Id="R10101b346270477f" Type="http://schemas.openxmlformats.org/officeDocument/2006/relationships/slideMaster" Target="/ppt/slideMasters/slideMaster2.xml"/><Relationship Id="R6e919c7d0f4d4164" Type="http://schemas.openxmlformats.org/officeDocument/2006/relationships/slide" Target="/ppt/slides/slide21.xml"/><Relationship Id="Rc1d7330f6c084e6c" Type="http://schemas.openxmlformats.org/officeDocument/2006/relationships/slide" Target="/ppt/slides/slide26.xml"/><Relationship Id="Rfcc15db7e1ad4504" Type="http://schemas.openxmlformats.org/officeDocument/2006/relationships/slide" Target="/ppt/slides/slide2a.xml"/><Relationship Id="R3aa11ee6b6144141" Type="http://schemas.openxmlformats.org/officeDocument/2006/relationships/slide" Target="/ppt/slides/slide25.xml"/><Relationship Id="R7871cd94b51d4173" Type="http://schemas.openxmlformats.org/officeDocument/2006/relationships/slide" Target="/ppt/slides/slide32.xml"/><Relationship Id="Refddd23186b048d0" Type="http://schemas.openxmlformats.org/officeDocument/2006/relationships/slide" Target="/ppt/slides/slide37.xml"/><Relationship Id="Rba7215c7862647cb" Type="http://schemas.openxmlformats.org/officeDocument/2006/relationships/slide" Target="/ppt/slides/slide3b.xml"/><Relationship Id="Rb962af0a22c24c98" Type="http://schemas.openxmlformats.org/officeDocument/2006/relationships/slide" Target="/ppt/slides/slide3d.xml"/><Relationship Id="R9086de30df5a4bb5" Type="http://schemas.openxmlformats.org/officeDocument/2006/relationships/slide" Target="/ppt/slides/slide24.xml"/><Relationship Id="Rb05c6367930d4fbc" Type="http://schemas.openxmlformats.org/officeDocument/2006/relationships/slide" Target="/ppt/slides/slide2b.xml"/><Relationship Id="Rb7be794b8c35449f" Type="http://schemas.openxmlformats.org/officeDocument/2006/relationships/slide" Target="/ppt/slides/slide2f.xml"/><Relationship Id="R31bbe458477c40f0" Type="http://schemas.openxmlformats.org/officeDocument/2006/relationships/slide" Target="/ppt/slides/slide36.xml"/><Relationship Id="R72fce01442354418" Type="http://schemas.openxmlformats.org/officeDocument/2006/relationships/slide" Target="/ppt/slides/slide3a.xml"/><Relationship Id="R6d888fe8cf704ead" Type="http://schemas.openxmlformats.org/officeDocument/2006/relationships/slide" Target="/ppt/slides/slide23.xml"/><Relationship Id="R393e82a79eb34bf7" Type="http://schemas.openxmlformats.org/officeDocument/2006/relationships/slide" Target="/ppt/slides/slide2d.xml"/><Relationship Id="R1f58388c0f1f48db" Type="http://schemas.openxmlformats.org/officeDocument/2006/relationships/slide" Target="/ppt/slides/slide38.xml"/><Relationship Id="rId8" Type="http://schemas.openxmlformats.org/officeDocument/2006/relationships/customXml" Target="../customXml/item3.xml"/><Relationship Id="R360b1c5d09cc407f" Type="http://schemas.openxmlformats.org/officeDocument/2006/relationships/slide" Target="/ppt/slides/slide20.xml"/><Relationship Id="R5ceff2adbe7446a1" Type="http://schemas.openxmlformats.org/officeDocument/2006/relationships/slide" Target="/ppt/slides/slide22.xml"/><Relationship Id="R503712fa18ab4fda" Type="http://schemas.openxmlformats.org/officeDocument/2006/relationships/slide" Target="/ppt/slides/slide29.xml"/><Relationship Id="Rc899c5d13c60486c" Type="http://schemas.openxmlformats.org/officeDocument/2006/relationships/slide" Target="/ppt/slides/slide34.xml"/><Relationship Id="R8bc7dc7dafdb44cd" Type="http://schemas.openxmlformats.org/officeDocument/2006/relationships/slide" Target="/ppt/slides/slide3c.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8013774f90704c8b" /><Relationship Type="http://schemas.openxmlformats.org/officeDocument/2006/relationships/image" Target="/ppt/media/image2.bin" Id="Rb0b3aab41ce84d51" /><Relationship Type="http://schemas.openxmlformats.org/officeDocument/2006/relationships/slideMaster" Target="/ppt/slideMasters/slideMaster2.xml" Id="R459f3e6972304a46" /></Relationships>
</file>

<file path=ppt/slideLayouts/_rels/slideLayout3.xml.rels>&#65279;<?xml version="1.0" encoding="utf-8"?><Relationships xmlns="http://schemas.openxmlformats.org/package/2006/relationships"><Relationship Type="http://schemas.openxmlformats.org/officeDocument/2006/relationships/image" Target="/ppt/media/image3.bin" Id="R5290ab0171654d85" /><Relationship Type="http://schemas.openxmlformats.org/officeDocument/2006/relationships/image" Target="/ppt/media/image4.bin" Id="R3883403137f14eee" /><Relationship Type="http://schemas.openxmlformats.org/officeDocument/2006/relationships/slideMaster" Target="/ppt/slideMasters/slideMaster2.xml" Id="R48b1376ba2fa4f0d" /></Relationships>
</file>

<file path=ppt/slideLayouts/_rels/slideLayout4.xml.rels>&#65279;<?xml version="1.0" encoding="utf-8"?><Relationships xmlns="http://schemas.openxmlformats.org/package/2006/relationships"><Relationship Type="http://schemas.openxmlformats.org/officeDocument/2006/relationships/image" Target="/ppt/media/image5.bin" Id="R4b698b798ebd4d9b" /><Relationship Type="http://schemas.openxmlformats.org/officeDocument/2006/relationships/image" Target="/ppt/media/image2.bin" Id="Rb71f85f505dd4e24" /><Relationship Type="http://schemas.openxmlformats.org/officeDocument/2006/relationships/slideMaster" Target="/ppt/slideMasters/slideMaster2.xml" Id="R6626f9705c794e3b" /></Relationships>
</file>

<file path=ppt/slideLayouts/_rels/slideLayout5.xml.rels>&#65279;<?xml version="1.0" encoding="utf-8"?><Relationships xmlns="http://schemas.openxmlformats.org/package/2006/relationships"><Relationship Type="http://schemas.openxmlformats.org/officeDocument/2006/relationships/image" Target="/ppt/media/image6.bin" Id="Rcbd0274e85454c45" /><Relationship Type="http://schemas.openxmlformats.org/officeDocument/2006/relationships/image" Target="/ppt/media/image2.bin" Id="R76102e0d0d794dc7" /><Relationship Type="http://schemas.openxmlformats.org/officeDocument/2006/relationships/slideMaster" Target="/ppt/slideMasters/slideMaster2.xml" Id="R3c6ad65ff6cb4ca1" /></Relationships>
</file>

<file path=ppt/slideLayouts/_rels/slideLayout6.xml.rels>&#65279;<?xml version="1.0" encoding="utf-8"?><Relationships xmlns="http://schemas.openxmlformats.org/package/2006/relationships"><Relationship Type="http://schemas.openxmlformats.org/officeDocument/2006/relationships/image" Target="/ppt/media/image7.bin" Id="R6f06c41d155c494a" /><Relationship Type="http://schemas.openxmlformats.org/officeDocument/2006/relationships/image" Target="/ppt/media/image4.bin" Id="R5ec9aa4142c74a47" /><Relationship Type="http://schemas.openxmlformats.org/officeDocument/2006/relationships/slideMaster" Target="/ppt/slideMasters/slideMaster2.xml" Id="R6284bf6738f14d48" /></Relationships>
</file>

<file path=ppt/slideLayouts/_rels/slideLayout7.xml.rels>&#65279;<?xml version="1.0" encoding="utf-8"?><Relationships xmlns="http://schemas.openxmlformats.org/package/2006/relationships"><Relationship Type="http://schemas.openxmlformats.org/officeDocument/2006/relationships/image" Target="/ppt/media/image8.bin" Id="Rf111fa23e3f74050" /><Relationship Type="http://schemas.openxmlformats.org/officeDocument/2006/relationships/image" Target="/ppt/media/image4.bin" Id="R4ffd8bca02854aaf" /><Relationship Type="http://schemas.openxmlformats.org/officeDocument/2006/relationships/slideMaster" Target="/ppt/slideMasters/slideMaster2.xml" Id="R9bbb5122492342af" /></Relationships>
</file>

<file path=ppt/slideLayouts/_rels/slideLayout8.xml.rels>&#65279;<?xml version="1.0" encoding="utf-8"?><Relationships xmlns="http://schemas.openxmlformats.org/package/2006/relationships"><Relationship Type="http://schemas.openxmlformats.org/officeDocument/2006/relationships/image" Target="/ppt/media/imagea.bin" Id="R672686b92fce466f" /><Relationship Type="http://schemas.openxmlformats.org/officeDocument/2006/relationships/image" Target="/ppt/media/imageb.bin" Id="Ra3ef248feaf54930" /><Relationship Type="http://schemas.openxmlformats.org/officeDocument/2006/relationships/slideMaster" Target="/ppt/slideMasters/slideMaster3.xml" Id="R97d24fe253d04a54"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6a5cd3aec5d34170"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91e766a4bb134fd6"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dea8094d1ab8443b"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3186106b8fd145d1"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f562a2ace21e43e4"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163d702009a84ef9"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573abbc21b35421c"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8013774f90704c8b">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b0b3aab41ce84d51">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5290ab0171654d85">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3883403137f14eee">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4b698b798ebd4d9b">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b71f85f505dd4e24">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cbd0274e85454c45">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76102e0d0d794dc7">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6f06c41d155c494a">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5ec9aa4142c74a47">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f111fa23e3f74050">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4ffd8bca02854aaf">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672686b92fce466f">
            <a:extLst>
              <a:ext uri="{96DAC541-7B7A-43D3-8B79-37D633B846F1}">
                <asvg:svgBlip xmlns:asvg="http://schemas.microsoft.com/office/drawing/2016/SVG/main" r:embed="Ra3ef248feaf54930"/>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29488c2f30d2430d" /><Relationship Type="http://schemas.openxmlformats.org/officeDocument/2006/relationships/slideLayout" Target="/ppt/slideLayouts/slideLayout2.xml" Id="R00b68f3aa2ea40e1" /><Relationship Type="http://schemas.openxmlformats.org/officeDocument/2006/relationships/slideLayout" Target="/ppt/slideLayouts/slideLayout3.xml" Id="R2546b58f6d1240fd" /><Relationship Type="http://schemas.openxmlformats.org/officeDocument/2006/relationships/slideLayout" Target="/ppt/slideLayouts/slideLayout4.xml" Id="R22b1f7b4cb1c425e" /><Relationship Type="http://schemas.openxmlformats.org/officeDocument/2006/relationships/slideLayout" Target="/ppt/slideLayouts/slideLayout5.xml" Id="Raa24cc5008f640f9" /><Relationship Type="http://schemas.openxmlformats.org/officeDocument/2006/relationships/slideLayout" Target="/ppt/slideLayouts/slideLayout6.xml" Id="R77324a1fb61242fc" /><Relationship Type="http://schemas.openxmlformats.org/officeDocument/2006/relationships/slideLayout" Target="/ppt/slideLayouts/slideLayout7.xml" Id="Rc3cbe6d02ab6418a"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b4bde39b05ab4464" /><Relationship Type="http://schemas.openxmlformats.org/officeDocument/2006/relationships/slideLayout" Target="/ppt/slideLayouts/slideLayout8.xml" Id="Ra00479d9f069468d" /><Relationship Type="http://schemas.openxmlformats.org/officeDocument/2006/relationships/slideLayout" Target="/ppt/slideLayouts/slideLayout9.xml" Id="Rc1463c2a9739480c" /><Relationship Type="http://schemas.openxmlformats.org/officeDocument/2006/relationships/slideLayout" Target="/ppt/slideLayouts/slideLayouta.xml" Id="Rc4d997317fc14457" /><Relationship Type="http://schemas.openxmlformats.org/officeDocument/2006/relationships/slideLayout" Target="/ppt/slideLayouts/slideLayoutb.xml" Id="R189716c5d5b54b16" /><Relationship Type="http://schemas.openxmlformats.org/officeDocument/2006/relationships/slideLayout" Target="/ppt/slideLayouts/slideLayoutc.xml" Id="Rfe17a29f773d4dec" /><Relationship Type="http://schemas.openxmlformats.org/officeDocument/2006/relationships/slideLayout" Target="/ppt/slideLayouts/slideLayoutd.xml" Id="Rc3c540accde544de" /><Relationship Type="http://schemas.openxmlformats.org/officeDocument/2006/relationships/slideLayout" Target="/ppt/slideLayouts/slideLayoute.xml" Id="Rbb7806c542944c0b" /><Relationship Type="http://schemas.openxmlformats.org/officeDocument/2006/relationships/slideLayout" Target="/ppt/slideLayouts/slideLayoutf.xml" Id="R604689efc6284f86" /><Relationship Type="http://schemas.openxmlformats.org/officeDocument/2006/relationships/image" Target="/ppt/media/image2.bin" Id="R0b8508a63fb84068"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22b1f7b4cb1c425e"/>
    <p:sldLayoutId id="2147483652" r:id="R2546b58f6d1240fd"/>
    <p:sldLayoutId id="2147483651" r:id="R00b68f3aa2ea40e1"/>
    <p:sldLayoutId id="2147483656" r:id="Rc3cbe6d02ab6418a"/>
    <p:sldLayoutId id="2147483655" r:id="R77324a1fb61242fc"/>
    <p:sldLayoutId id="2147483654" r:id="Raa24cc5008f640f9"/>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0b8508a63fb84068">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fe17a29f773d4dec"/>
    <p:sldLayoutId id="2147483661" r:id="R189716c5d5b54b16"/>
    <p:sldLayoutId id="2147483659" r:id="Rc1463c2a9739480c"/>
    <p:sldLayoutId id="2147483665" r:id="R604689efc6284f86"/>
    <p:sldLayoutId id="2147483664" r:id="Rbb7806c542944c0b"/>
    <p:sldLayoutId id="2147483663" r:id="Rc3c540accde544de"/>
    <p:sldLayoutId id="2147483660" r:id="Rc4d997317fc14457"/>
    <p:sldLayoutId id="2147483658" r:id="Ra00479d9f069468d"/>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71084df739384849" /><Relationship Type="http://schemas.openxmlformats.org/officeDocument/2006/relationships/slideLayout" Target="/ppt/slideLayouts/slideLayout3.xml" Id="R782ee83503134c55" /></Relationships>
</file>

<file path=ppt/slides/_rels/slide21.xml.rels>&#65279;<?xml version="1.0" encoding="utf-8"?><Relationships xmlns="http://schemas.openxmlformats.org/package/2006/relationships"><Relationship Type="http://schemas.openxmlformats.org/officeDocument/2006/relationships/image" Target="/ppt/media/imagec.bin" Id="R26c1f375c6314ac4" /><Relationship Type="http://schemas.openxmlformats.org/officeDocument/2006/relationships/slideLayout" Target="/ppt/slideLayouts/slideLayoutc.xml" Id="R7b491e2c0ac348f4" /></Relationships>
</file>

<file path=ppt/slides/_rels/slide22.xml.rels>&#65279;<?xml version="1.0" encoding="utf-8"?><Relationships xmlns="http://schemas.openxmlformats.org/package/2006/relationships"><Relationship Type="http://schemas.openxmlformats.org/officeDocument/2006/relationships/image" Target="/ppt/media/imagec.bin" Id="Ra4bb2e47d214443c" /><Relationship Type="http://schemas.openxmlformats.org/officeDocument/2006/relationships/slideLayout" Target="/ppt/slideLayouts/slideLayoutc.xml" Id="R58e83dd767744b90" /></Relationships>
</file>

<file path=ppt/slides/_rels/slide23.xml.rels>&#65279;<?xml version="1.0" encoding="utf-8"?><Relationships xmlns="http://schemas.openxmlformats.org/package/2006/relationships"><Relationship Type="http://schemas.openxmlformats.org/officeDocument/2006/relationships/image" Target="/ppt/media/imagec.bin" Id="R5273655e25384a14" /><Relationship Type="http://schemas.openxmlformats.org/officeDocument/2006/relationships/slideLayout" Target="/ppt/slideLayouts/slideLayoutc.xml" Id="R2885fb2a8295490a" /><Relationship Type="http://schemas.openxmlformats.org/officeDocument/2006/relationships/chart" Target="/ppt/slides/charts/chart32.xml" Id="R6b2e0efc6e504a5a" /><Relationship Type="http://schemas.openxmlformats.org/officeDocument/2006/relationships/chart" Target="/ppt/slides/charts/chart33.xml" Id="Rcb4c51583bab47b8" /><Relationship Type="http://schemas.openxmlformats.org/officeDocument/2006/relationships/chart" Target="/ppt/slides/charts/chart34.xml" Id="R3231f46cfd314dcb" /></Relationships>
</file>

<file path=ppt/slides/_rels/slide24.xml.rels>&#65279;<?xml version="1.0" encoding="utf-8"?><Relationships xmlns="http://schemas.openxmlformats.org/package/2006/relationships"><Relationship Type="http://schemas.openxmlformats.org/officeDocument/2006/relationships/image" Target="/ppt/media/imagec.bin" Id="R89d4a27647524b21" /><Relationship Type="http://schemas.openxmlformats.org/officeDocument/2006/relationships/slideLayout" Target="/ppt/slideLayouts/slideLayoutc.xml" Id="R2b35586205404964" /><Relationship Type="http://schemas.openxmlformats.org/officeDocument/2006/relationships/chart" Target="/ppt/slides/charts/chart35.xml" Id="R6b266f1110d045ae" /></Relationships>
</file>

<file path=ppt/slides/_rels/slide25.xml.rels>&#65279;<?xml version="1.0" encoding="utf-8"?><Relationships xmlns="http://schemas.openxmlformats.org/package/2006/relationships"><Relationship Type="http://schemas.openxmlformats.org/officeDocument/2006/relationships/image" Target="/ppt/media/imagec.bin" Id="Rc2a99610a0294c9d" /><Relationship Type="http://schemas.openxmlformats.org/officeDocument/2006/relationships/slideLayout" Target="/ppt/slideLayouts/slideLayoutc.xml" Id="R44f1fdffef96469c" /><Relationship Type="http://schemas.openxmlformats.org/officeDocument/2006/relationships/chart" Target="/ppt/slides/charts/chart36.xml" Id="Ree8f6cff81854a54" /><Relationship Type="http://schemas.openxmlformats.org/officeDocument/2006/relationships/chart" Target="/ppt/slides/charts/chart37.xml" Id="R2b60958faa8f4e25" /><Relationship Type="http://schemas.openxmlformats.org/officeDocument/2006/relationships/chart" Target="/ppt/slides/charts/chart38.xml" Id="R38daafb926f04095" /></Relationships>
</file>

<file path=ppt/slides/_rels/slide26.xml.rels>&#65279;<?xml version="1.0" encoding="utf-8"?><Relationships xmlns="http://schemas.openxmlformats.org/package/2006/relationships"><Relationship Type="http://schemas.openxmlformats.org/officeDocument/2006/relationships/image" Target="/ppt/media/imagec.bin" Id="R384c80ae6ae849c4" /><Relationship Type="http://schemas.openxmlformats.org/officeDocument/2006/relationships/slideLayout" Target="/ppt/slideLayouts/slideLayoutc.xml" Id="Rc128d59391af4ea2" /><Relationship Type="http://schemas.openxmlformats.org/officeDocument/2006/relationships/chart" Target="/ppt/slides/charts/chart39.xml" Id="R547b9f8fb5424b49" /><Relationship Type="http://schemas.openxmlformats.org/officeDocument/2006/relationships/chart" Target="/ppt/slides/charts/chart3a.xml" Id="Re594515236d44b5a" /><Relationship Type="http://schemas.openxmlformats.org/officeDocument/2006/relationships/chart" Target="/ppt/slides/charts/chart3b.xml" Id="R886d0f85fcd54115" /></Relationships>
</file>

<file path=ppt/slides/_rels/slide27.xml.rels>&#65279;<?xml version="1.0" encoding="utf-8"?><Relationships xmlns="http://schemas.openxmlformats.org/package/2006/relationships"><Relationship Type="http://schemas.openxmlformats.org/officeDocument/2006/relationships/image" Target="/ppt/media/imagec.bin" Id="Rb5c91a336b104fa8" /><Relationship Type="http://schemas.openxmlformats.org/officeDocument/2006/relationships/slideLayout" Target="/ppt/slideLayouts/slideLayoutc.xml" Id="Rddc55db7f49a4dc1" /><Relationship Type="http://schemas.openxmlformats.org/officeDocument/2006/relationships/chart" Target="/ppt/slides/charts/chart3c.xml" Id="Rfe3214414d01424e" /><Relationship Type="http://schemas.openxmlformats.org/officeDocument/2006/relationships/chart" Target="/ppt/slides/charts/chart3d.xml" Id="R9a098a15eeb14a06" /><Relationship Type="http://schemas.openxmlformats.org/officeDocument/2006/relationships/chart" Target="/ppt/slides/charts/chart3e.xml" Id="R3c852e59d9aa4c84" /></Relationships>
</file>

<file path=ppt/slides/_rels/slide28.xml.rels>&#65279;<?xml version="1.0" encoding="utf-8"?><Relationships xmlns="http://schemas.openxmlformats.org/package/2006/relationships"><Relationship Type="http://schemas.openxmlformats.org/officeDocument/2006/relationships/image" Target="/ppt/media/imagec.bin" Id="R05e647a2a77d4ec8" /><Relationship Type="http://schemas.openxmlformats.org/officeDocument/2006/relationships/slideLayout" Target="/ppt/slideLayouts/slideLayoutc.xml" Id="Ra766d1ae87ee4d77" /><Relationship Type="http://schemas.openxmlformats.org/officeDocument/2006/relationships/chart" Target="/ppt/slides/charts/chart3f.xml" Id="R731af940d153404a" /><Relationship Type="http://schemas.openxmlformats.org/officeDocument/2006/relationships/chart" Target="/ppt/slides/charts/chart40.xml" Id="Rf8a33e96387042dc" /><Relationship Type="http://schemas.openxmlformats.org/officeDocument/2006/relationships/chart" Target="/ppt/slides/charts/chart41.xml" Id="Ra7ad3d3b8eec4242" /><Relationship Type="http://schemas.openxmlformats.org/officeDocument/2006/relationships/chart" Target="/ppt/slides/charts/chart42.xml" Id="R4c7afe7b20564ea3" /><Relationship Type="http://schemas.openxmlformats.org/officeDocument/2006/relationships/chart" Target="/ppt/slides/charts/chart43.xml" Id="Ra7da6bdeceff4997" /><Relationship Type="http://schemas.openxmlformats.org/officeDocument/2006/relationships/chart" Target="/ppt/slides/charts/chart44.xml" Id="Rf3500189e2d34f17" /><Relationship Type="http://schemas.openxmlformats.org/officeDocument/2006/relationships/chart" Target="/ppt/slides/charts/chart45.xml" Id="Rd67e5468c11d4b9f" /></Relationships>
</file>

<file path=ppt/slides/_rels/slide29.xml.rels>&#65279;<?xml version="1.0" encoding="utf-8"?><Relationships xmlns="http://schemas.openxmlformats.org/package/2006/relationships"><Relationship Type="http://schemas.openxmlformats.org/officeDocument/2006/relationships/image" Target="/ppt/media/imagec.bin" Id="R6d41e7768fa74b8c" /><Relationship Type="http://schemas.openxmlformats.org/officeDocument/2006/relationships/slideLayout" Target="/ppt/slideLayouts/slideLayoutc.xml" Id="R4663a8505d534f7e" /></Relationships>
</file>

<file path=ppt/slides/_rels/slide2a.xml.rels>&#65279;<?xml version="1.0" encoding="utf-8"?><Relationships xmlns="http://schemas.openxmlformats.org/package/2006/relationships"><Relationship Type="http://schemas.openxmlformats.org/officeDocument/2006/relationships/image" Target="/ppt/media/imagec.bin" Id="R9ceb38688b6d4a76" /><Relationship Type="http://schemas.openxmlformats.org/officeDocument/2006/relationships/slideLayout" Target="/ppt/slideLayouts/slideLayoutc.xml" Id="Rcabe76f7f060432c" /></Relationships>
</file>

<file path=ppt/slides/_rels/slide2b.xml.rels>&#65279;<?xml version="1.0" encoding="utf-8"?><Relationships xmlns="http://schemas.openxmlformats.org/package/2006/relationships"><Relationship Type="http://schemas.openxmlformats.org/officeDocument/2006/relationships/image" Target="/ppt/media/imagec.bin" Id="R33a5f3f2e27243a0" /><Relationship Type="http://schemas.openxmlformats.org/officeDocument/2006/relationships/slideLayout" Target="/ppt/slideLayouts/slideLayoutc.xml" Id="R01460a21aca14c99" /><Relationship Type="http://schemas.openxmlformats.org/officeDocument/2006/relationships/chart" Target="/ppt/slides/charts/chart46.xml" Id="R7b661621a39e47b1" /><Relationship Type="http://schemas.openxmlformats.org/officeDocument/2006/relationships/chart" Target="/ppt/slides/charts/chart47.xml" Id="Re27c2000a0814b94" /><Relationship Type="http://schemas.openxmlformats.org/officeDocument/2006/relationships/chart" Target="/ppt/slides/charts/chart48.xml" Id="R98bbef1b2ab3412a" /><Relationship Type="http://schemas.openxmlformats.org/officeDocument/2006/relationships/chart" Target="/ppt/slides/charts/chart49.xml" Id="R31c88d513f634fc0" /></Relationships>
</file>

<file path=ppt/slides/_rels/slide2c.xml.rels>&#65279;<?xml version="1.0" encoding="utf-8"?><Relationships xmlns="http://schemas.openxmlformats.org/package/2006/relationships"><Relationship Type="http://schemas.openxmlformats.org/officeDocument/2006/relationships/image" Target="/ppt/media/imagec.bin" Id="Rcd83b3ddd0944242" /><Relationship Type="http://schemas.openxmlformats.org/officeDocument/2006/relationships/slideLayout" Target="/ppt/slideLayouts/slideLayoutc.xml" Id="Re09a8d9debbd4b2c" /></Relationships>
</file>

<file path=ppt/slides/_rels/slide2d.xml.rels>&#65279;<?xml version="1.0" encoding="utf-8"?><Relationships xmlns="http://schemas.openxmlformats.org/package/2006/relationships"><Relationship Type="http://schemas.openxmlformats.org/officeDocument/2006/relationships/image" Target="/ppt/media/imagec.bin" Id="R6ccd998091a947df" /><Relationship Type="http://schemas.openxmlformats.org/officeDocument/2006/relationships/slideLayout" Target="/ppt/slideLayouts/slideLayoutc.xml" Id="Rf335fef7c13b4c7a" /><Relationship Type="http://schemas.openxmlformats.org/officeDocument/2006/relationships/chart" Target="/ppt/slides/charts/chart4a.xml" Id="Rfac8002704f44ab5" /><Relationship Type="http://schemas.openxmlformats.org/officeDocument/2006/relationships/chart" Target="/ppt/slides/charts/chart4b.xml" Id="R2a41263895c043a6" /><Relationship Type="http://schemas.openxmlformats.org/officeDocument/2006/relationships/chart" Target="/ppt/slides/charts/chart4c.xml" Id="Rda26b63e635d4c6d" /><Relationship Type="http://schemas.openxmlformats.org/officeDocument/2006/relationships/chart" Target="/ppt/slides/charts/chart4d.xml" Id="R78ce72cb3e764278" /><Relationship Type="http://schemas.openxmlformats.org/officeDocument/2006/relationships/chart" Target="/ppt/slides/charts/chart4e.xml" Id="Rd97b2b29accc4a2d" /><Relationship Type="http://schemas.openxmlformats.org/officeDocument/2006/relationships/chart" Target="/ppt/slides/charts/chart4f.xml" Id="R7005d5873e394cfd" /><Relationship Type="http://schemas.openxmlformats.org/officeDocument/2006/relationships/chart" Target="/ppt/slides/charts/chart50.xml" Id="R2a2bb350b8284b5a" /><Relationship Type="http://schemas.openxmlformats.org/officeDocument/2006/relationships/chart" Target="/ppt/slides/charts/chart51.xml" Id="Re1a8b3e21a454102" /></Relationships>
</file>

<file path=ppt/slides/_rels/slide2e.xml.rels>&#65279;<?xml version="1.0" encoding="utf-8"?><Relationships xmlns="http://schemas.openxmlformats.org/package/2006/relationships"><Relationship Type="http://schemas.openxmlformats.org/officeDocument/2006/relationships/image" Target="/ppt/media/imagec.bin" Id="R928a58a994824b41" /><Relationship Type="http://schemas.openxmlformats.org/officeDocument/2006/relationships/slideLayout" Target="/ppt/slideLayouts/slideLayoutc.xml" Id="Re94c6a49ae9a4ddb" /></Relationships>
</file>

<file path=ppt/slides/_rels/slide2f.xml.rels>&#65279;<?xml version="1.0" encoding="utf-8"?><Relationships xmlns="http://schemas.openxmlformats.org/package/2006/relationships"><Relationship Type="http://schemas.openxmlformats.org/officeDocument/2006/relationships/image" Target="/ppt/media/imagec.bin" Id="R7a20c0722187473b" /><Relationship Type="http://schemas.openxmlformats.org/officeDocument/2006/relationships/slideLayout" Target="/ppt/slideLayouts/slideLayoutc.xml" Id="R41b0c4928ad8493c" /></Relationships>
</file>

<file path=ppt/slides/_rels/slide30.xml.rels>&#65279;<?xml version="1.0" encoding="utf-8"?><Relationships xmlns="http://schemas.openxmlformats.org/package/2006/relationships"><Relationship Type="http://schemas.openxmlformats.org/officeDocument/2006/relationships/image" Target="/ppt/media/imagec.bin" Id="R1125ffa0814b4ce3" /><Relationship Type="http://schemas.openxmlformats.org/officeDocument/2006/relationships/slideLayout" Target="/ppt/slideLayouts/slideLayoutc.xml" Id="R77e54bb63b564c94" /><Relationship Type="http://schemas.openxmlformats.org/officeDocument/2006/relationships/chart" Target="/ppt/slides/charts/chart52.xml" Id="R9180d3272e4549be" /><Relationship Type="http://schemas.openxmlformats.org/officeDocument/2006/relationships/chart" Target="/ppt/slides/charts/chart53.xml" Id="R0af5376754604fc7" /></Relationships>
</file>

<file path=ppt/slides/_rels/slide31.xml.rels>&#65279;<?xml version="1.0" encoding="utf-8"?><Relationships xmlns="http://schemas.openxmlformats.org/package/2006/relationships"><Relationship Type="http://schemas.openxmlformats.org/officeDocument/2006/relationships/image" Target="/ppt/media/imagec.bin" Id="R35144bdd89274f64" /><Relationship Type="http://schemas.openxmlformats.org/officeDocument/2006/relationships/slideLayout" Target="/ppt/slideLayouts/slideLayoutc.xml" Id="Rda0aa632e8f5436b" /></Relationships>
</file>

<file path=ppt/slides/_rels/slide32.xml.rels>&#65279;<?xml version="1.0" encoding="utf-8"?><Relationships xmlns="http://schemas.openxmlformats.org/package/2006/relationships"><Relationship Type="http://schemas.openxmlformats.org/officeDocument/2006/relationships/image" Target="/ppt/media/imagec.bin" Id="R91d93da0642a4d31" /><Relationship Type="http://schemas.openxmlformats.org/officeDocument/2006/relationships/slideLayout" Target="/ppt/slideLayouts/slideLayoutc.xml" Id="R0d67af626f084bb7" /><Relationship Type="http://schemas.openxmlformats.org/officeDocument/2006/relationships/chart" Target="/ppt/slides/charts/chart54.xml" Id="R9aa65cca9f0541cc" /><Relationship Type="http://schemas.openxmlformats.org/officeDocument/2006/relationships/chart" Target="/ppt/slides/charts/chart55.xml" Id="R9a8a27e32a6c4221" /><Relationship Type="http://schemas.openxmlformats.org/officeDocument/2006/relationships/chart" Target="/ppt/slides/charts/chart56.xml" Id="R6e96f1f1f7934d05" /><Relationship Type="http://schemas.openxmlformats.org/officeDocument/2006/relationships/chart" Target="/ppt/slides/charts/chart57.xml" Id="R4d86b9606fb84966" /><Relationship Type="http://schemas.openxmlformats.org/officeDocument/2006/relationships/chart" Target="/ppt/slides/charts/chart58.xml" Id="R29917335c47c456b" /></Relationships>
</file>

<file path=ppt/slides/_rels/slide33.xml.rels>&#65279;<?xml version="1.0" encoding="utf-8"?><Relationships xmlns="http://schemas.openxmlformats.org/package/2006/relationships"><Relationship Type="http://schemas.openxmlformats.org/officeDocument/2006/relationships/image" Target="/ppt/media/imagec.bin" Id="Rfef7d16648cc4229" /><Relationship Type="http://schemas.openxmlformats.org/officeDocument/2006/relationships/slideLayout" Target="/ppt/slideLayouts/slideLayoutc.xml" Id="Rd969d7c413db4c13" /></Relationships>
</file>

<file path=ppt/slides/_rels/slide34.xml.rels>&#65279;<?xml version="1.0" encoding="utf-8"?><Relationships xmlns="http://schemas.openxmlformats.org/package/2006/relationships"><Relationship Type="http://schemas.openxmlformats.org/officeDocument/2006/relationships/image" Target="/ppt/media/imagec.bin" Id="Re51e9df3f5754fb6" /><Relationship Type="http://schemas.openxmlformats.org/officeDocument/2006/relationships/slideLayout" Target="/ppt/slideLayouts/slideLayoutc.xml" Id="R6f853ed464554bf4" /><Relationship Type="http://schemas.openxmlformats.org/officeDocument/2006/relationships/chart" Target="/ppt/slides/charts/chart59.xml" Id="R03032a76ea5e4e7f" /><Relationship Type="http://schemas.openxmlformats.org/officeDocument/2006/relationships/chart" Target="/ppt/slides/charts/chart5a.xml" Id="R210155c8e33e4fbf" /></Relationships>
</file>

<file path=ppt/slides/_rels/slide35.xml.rels>&#65279;<?xml version="1.0" encoding="utf-8"?><Relationships xmlns="http://schemas.openxmlformats.org/package/2006/relationships"><Relationship Type="http://schemas.openxmlformats.org/officeDocument/2006/relationships/image" Target="/ppt/media/imagec.bin" Id="R2ef192da5c8a452b" /><Relationship Type="http://schemas.openxmlformats.org/officeDocument/2006/relationships/slideLayout" Target="/ppt/slideLayouts/slideLayoutc.xml" Id="R1ac0a34f7f804fd3" /></Relationships>
</file>

<file path=ppt/slides/_rels/slide36.xml.rels>&#65279;<?xml version="1.0" encoding="utf-8"?><Relationships xmlns="http://schemas.openxmlformats.org/package/2006/relationships"><Relationship Type="http://schemas.openxmlformats.org/officeDocument/2006/relationships/image" Target="/ppt/media/imagec.bin" Id="Rd071b0c70bb34dd1" /><Relationship Type="http://schemas.openxmlformats.org/officeDocument/2006/relationships/slideLayout" Target="/ppt/slideLayouts/slideLayoutc.xml" Id="Rbb365ddf9b934bd3" /><Relationship Type="http://schemas.openxmlformats.org/officeDocument/2006/relationships/chart" Target="/ppt/slides/charts/chart5b.xml" Id="R23b0104f83704f3b" /></Relationships>
</file>

<file path=ppt/slides/_rels/slide37.xml.rels>&#65279;<?xml version="1.0" encoding="utf-8"?><Relationships xmlns="http://schemas.openxmlformats.org/package/2006/relationships"><Relationship Type="http://schemas.openxmlformats.org/officeDocument/2006/relationships/image" Target="/ppt/media/imagec.bin" Id="R10b70bd9feee4e05" /><Relationship Type="http://schemas.openxmlformats.org/officeDocument/2006/relationships/slideLayout" Target="/ppt/slideLayouts/slideLayoutc.xml" Id="R5b36c4dae51e472a" /><Relationship Type="http://schemas.openxmlformats.org/officeDocument/2006/relationships/chart" Target="/ppt/slides/charts/chart5c.xml" Id="R58f67af8b7ff47cd" /></Relationships>
</file>

<file path=ppt/slides/_rels/slide38.xml.rels>&#65279;<?xml version="1.0" encoding="utf-8"?><Relationships xmlns="http://schemas.openxmlformats.org/package/2006/relationships"><Relationship Type="http://schemas.openxmlformats.org/officeDocument/2006/relationships/image" Target="/ppt/media/imagec.bin" Id="R7833dab2d6fb46a5" /><Relationship Type="http://schemas.openxmlformats.org/officeDocument/2006/relationships/slideLayout" Target="/ppt/slideLayouts/slideLayoutc.xml" Id="R4990d2def1d4413e" /><Relationship Type="http://schemas.openxmlformats.org/officeDocument/2006/relationships/chart" Target="/ppt/slides/charts/chart5d.xml" Id="Rce103c0a65504967" /></Relationships>
</file>

<file path=ppt/slides/_rels/slide39.xml.rels>&#65279;<?xml version="1.0" encoding="utf-8"?><Relationships xmlns="http://schemas.openxmlformats.org/package/2006/relationships"><Relationship Type="http://schemas.openxmlformats.org/officeDocument/2006/relationships/image" Target="/ppt/media/imagec.bin" Id="R785d952826f34250" /><Relationship Type="http://schemas.openxmlformats.org/officeDocument/2006/relationships/slideLayout" Target="/ppt/slideLayouts/slideLayoutc.xml" Id="Ra26a763f3c3d478d" /><Relationship Type="http://schemas.openxmlformats.org/officeDocument/2006/relationships/chart" Target="/ppt/slides/charts/chart5e.xml" Id="R6c460ce945494271" /></Relationships>
</file>

<file path=ppt/slides/_rels/slide3a.xml.rels>&#65279;<?xml version="1.0" encoding="utf-8"?><Relationships xmlns="http://schemas.openxmlformats.org/package/2006/relationships"><Relationship Type="http://schemas.openxmlformats.org/officeDocument/2006/relationships/image" Target="/ppt/media/imagec.bin" Id="R289cd5f2449b44d4" /><Relationship Type="http://schemas.openxmlformats.org/officeDocument/2006/relationships/slideLayout" Target="/ppt/slideLayouts/slideLayoutc.xml" Id="R4cb8de12dbc44251" /><Relationship Type="http://schemas.openxmlformats.org/officeDocument/2006/relationships/chart" Target="/ppt/slides/charts/chart5f.xml" Id="R9dea2b9931ae410d" /></Relationships>
</file>

<file path=ppt/slides/_rels/slide3b.xml.rels>&#65279;<?xml version="1.0" encoding="utf-8"?><Relationships xmlns="http://schemas.openxmlformats.org/package/2006/relationships"><Relationship Type="http://schemas.openxmlformats.org/officeDocument/2006/relationships/image" Target="/ppt/media/imagec.bin" Id="Rab25dcb8a5474849" /><Relationship Type="http://schemas.openxmlformats.org/officeDocument/2006/relationships/slideLayout" Target="/ppt/slideLayouts/slideLayoutc.xml" Id="R77ec1a8a23a0438d" /><Relationship Type="http://schemas.openxmlformats.org/officeDocument/2006/relationships/chart" Target="/ppt/slides/charts/chart60.xml" Id="R745334d20f5643c1" /></Relationships>
</file>

<file path=ppt/slides/_rels/slide3c.xml.rels>&#65279;<?xml version="1.0" encoding="utf-8"?><Relationships xmlns="http://schemas.openxmlformats.org/package/2006/relationships"><Relationship Type="http://schemas.openxmlformats.org/officeDocument/2006/relationships/image" Target="/ppt/media/imagec.bin" Id="R9aae440258d24935" /><Relationship Type="http://schemas.openxmlformats.org/officeDocument/2006/relationships/slideLayout" Target="/ppt/slideLayouts/slideLayoutc.xml" Id="R6b90d238cee5490f" /><Relationship Type="http://schemas.openxmlformats.org/officeDocument/2006/relationships/chart" Target="/ppt/slides/charts/chart61.xml" Id="R5581d2ebcc1f46b4" /></Relationships>
</file>

<file path=ppt/slides/_rels/slide3d.xml.rels>&#65279;<?xml version="1.0" encoding="utf-8"?><Relationships xmlns="http://schemas.openxmlformats.org/package/2006/relationships"><Relationship Type="http://schemas.openxmlformats.org/officeDocument/2006/relationships/image" Target="/ppt/media/imagec.bin" Id="R8e4386e0737b4d89" /><Relationship Type="http://schemas.openxmlformats.org/officeDocument/2006/relationships/slideLayout" Target="/ppt/slideLayouts/slideLayoutc.xml" Id="R681e1412d9d24cf0" /><Relationship Type="http://schemas.openxmlformats.org/officeDocument/2006/relationships/chart" Target="/ppt/slides/charts/chart62.xml" Id="Rf39ed011d9f449a5" /></Relationships>
</file>

<file path=ppt/slides/_rels/slide3e.xml.rels>&#65279;<?xml version="1.0" encoding="utf-8"?><Relationships xmlns="http://schemas.openxmlformats.org/package/2006/relationships"><Relationship Type="http://schemas.openxmlformats.org/officeDocument/2006/relationships/image" Target="/ppt/media/imagec.bin" Id="Rb35203c0eb4a4615" /><Relationship Type="http://schemas.openxmlformats.org/officeDocument/2006/relationships/slideLayout" Target="/ppt/slideLayouts/slideLayoutc.xml" Id="Recbf16ce94fd441a"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2018</c:v>
              </c:pt>
              <c:pt idx="1">
                <c:v>2019</c:v>
              </c:pt>
              <c:pt idx="2">
                <c:v>2020</c:v>
              </c:pt>
              <c:pt idx="3">
                <c:v>2021</c:v>
              </c:pt>
            </c:strLit>
          </c:cat>
          <c:val>
            <c:numLit>
              <c:formatCode>General</c:formatCode>
              <c:ptCount val="4"/>
              <c:pt idx="0">
                <c:v>0.214286</c:v>
              </c:pt>
              <c:pt idx="1">
                <c:v>0.250000</c:v>
              </c:pt>
              <c:pt idx="2">
                <c:v>0.178571</c:v>
              </c:pt>
              <c:pt idx="3">
                <c:v>0.357143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0.321429</c:v>
              </c:pt>
              <c:pt idx="1">
                <c:v>0.678571</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Kvinna</c:v>
              </c:pt>
              <c:pt idx="1">
                <c:v>Man</c:v>
              </c:pt>
              <c:pt idx="2">
                <c:v>Annat/vill inte svara</c:v>
              </c:pt>
              <c:pt idx="3">
                <c:v>Vi är två som svarar på enkäten</c:v>
              </c:pt>
            </c:strLit>
          </c:cat>
          <c:val>
            <c:numLit>
              <c:formatCode>General</c:formatCode>
              <c:ptCount val="4"/>
              <c:pt idx="0">
                <c:v>0.464286</c:v>
              </c:pt>
              <c:pt idx="1">
                <c:v>0.392857</c:v>
              </c:pt>
              <c:pt idx="2">
                <c:v>0.035714</c:v>
              </c:pt>
              <c:pt idx="3">
                <c:v>0.107143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Centrum 2</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4.345860</c:v>
              </c:pt>
              <c:pt idx="1">
                <c:v>3.962752</c:v>
              </c:pt>
              <c:pt idx="2">
                <c:v>4.203768</c:v>
              </c:pt>
              <c:pt idx="3">
                <c:v>4.241253</c:v>
              </c:pt>
              <c:pt idx="4">
                <c:v>4.211092</c:v>
              </c:pt>
              <c:pt idx="5">
                <c:v>4.198263</c:v>
              </c:pt>
            </c:numLit>
          </c:val>
        </c:ser>
        <c:ser>
          <c:idx val="3"/>
          <c:order val="3"/>
          <c:tx>
            <c:v>Nordostpassagen 61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4.308108</c:v>
              </c:pt>
              <c:pt idx="1">
                <c:v>3.875000</c:v>
              </c:pt>
              <c:pt idx="2">
                <c:v>4.194737</c:v>
              </c:pt>
              <c:pt idx="3">
                <c:v>4.274510</c:v>
              </c:pt>
              <c:pt idx="4">
                <c:v>4.101449</c:v>
              </c:pt>
              <c:pt idx="5">
                <c:v>4.214286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0.964286</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0.035714</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0.964286</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0.035714</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0.357143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0.357143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0.285714</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0.642857</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0.142857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0.214286</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0.357143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0.357143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0.357143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0.357143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0.571429</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0.107143</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0.321429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0.750000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0.035714</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0.214286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0.035714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0.464286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0.035714</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0.214286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0.464286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0.035714</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0.607143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0.321429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0.035714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0.107143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0.464286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0.392857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0.035714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0.107143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0.464286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0.178571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0.321429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0.464286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0.107143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0.464286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0.035714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0.178571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0.321429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0.464286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0.107143</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0.178571</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0.357143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0.107143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0.107143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0.035714</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0.321429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0.571429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0.035714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0.214286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0.035714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0.535714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0.107143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0.357143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0.035714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0.035714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0.107143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0.321429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0.321429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0.357143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0.071429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0.357143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0.035714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0.392857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0.035714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0.107143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0.321429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0.035714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0.107143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0.035714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0.035714</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0.178571</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0.142857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0.428571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0.035714</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0.107143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0.285714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0.035714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0.142857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0.035714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0.464286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0.035714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0.071429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0.535714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0.357143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0.035714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0.392857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Jag känner mig trygg med att mitt barn blir väl omhändertaget på förskolan</c:v>
              </c:pt>
              <c:pt idx="3">
                <c:v>Mitt barn känner den personal som möter dem på förskolan</c:v>
              </c:pt>
              <c:pt idx="4">
                <c:v>Förskolan ger den stimulans som mitt barn behöver</c:v>
              </c:pt>
            </c:strLit>
          </c:cat>
          <c:val>
            <c:numLit>
              <c:formatCode>General</c:formatCode>
              <c:ptCount val="5"/>
              <c:pt idx="0">
                <c:v>0.678571</c:v>
              </c:pt>
              <c:pt idx="1">
                <c:v>0.642857</c:v>
              </c:pt>
              <c:pt idx="2">
                <c:v>0.464286</c:v>
              </c:pt>
              <c:pt idx="3">
                <c:v>0.428571</c:v>
              </c:pt>
              <c:pt idx="4">
                <c:v>0.357143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0.964286</c:v>
              </c:pt>
              <c:pt idx="2">
                <c:v>0.750000</c:v>
              </c:pt>
              <c:pt idx="3">
                <c:v>0.928571</c:v>
              </c:pt>
              <c:pt idx="4">
                <c:v>0.857143</c:v>
              </c:pt>
              <c:pt idx="5">
                <c:v>0.714286</c:v>
              </c:pt>
              <c:pt idx="6">
                <c:v>0.785714</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0.777778</c:v>
              </c:pt>
              <c:pt idx="3">
                <c:v>0.888889</c:v>
              </c:pt>
              <c:pt idx="4">
                <c:v>1.000000</c:v>
              </c:pt>
              <c:pt idx="5">
                <c:v>0.777778</c:v>
              </c:pt>
              <c:pt idx="6">
                <c:v>0.777778</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0.947368</c:v>
              </c:pt>
              <c:pt idx="2">
                <c:v>0.736842</c:v>
              </c:pt>
              <c:pt idx="3">
                <c:v>0.947368</c:v>
              </c:pt>
              <c:pt idx="4">
                <c:v>0.789474</c:v>
              </c:pt>
              <c:pt idx="5">
                <c:v>0.684211</c:v>
              </c:pt>
              <c:pt idx="6">
                <c:v>0.789474</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0.892857</c:v>
              </c:pt>
              <c:pt idx="1">
                <c:v>0.785714</c:v>
              </c:pt>
              <c:pt idx="2">
                <c:v>0.357143</c:v>
              </c:pt>
              <c:pt idx="3">
                <c:v>0.750000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0.888889</c:v>
              </c:pt>
              <c:pt idx="2">
                <c:v>0.333333</c:v>
              </c:pt>
              <c:pt idx="3">
                <c:v>0.777778</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0.842105</c:v>
              </c:pt>
              <c:pt idx="1">
                <c:v>0.736842</c:v>
              </c:pt>
              <c:pt idx="2">
                <c:v>0.368421</c:v>
              </c:pt>
              <c:pt idx="3">
                <c:v>0.736842</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0.892857</c:v>
              </c:pt>
              <c:pt idx="1">
                <c:v>0.750000</c:v>
              </c:pt>
              <c:pt idx="2">
                <c:v>0.892857</c:v>
              </c:pt>
              <c:pt idx="3">
                <c:v>0.857143</c:v>
              </c:pt>
              <c:pt idx="4">
                <c:v>0.750000</c:v>
              </c:pt>
              <c:pt idx="5">
                <c:v>0.714286</c:v>
              </c:pt>
              <c:pt idx="6">
                <c:v>0.571429</c:v>
              </c:pt>
              <c:pt idx="7">
                <c:v>0.142857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0.888889</c:v>
              </c:pt>
              <c:pt idx="1">
                <c:v>0.888889</c:v>
              </c:pt>
              <c:pt idx="2">
                <c:v>1.000000</c:v>
              </c:pt>
              <c:pt idx="3">
                <c:v>0.888889</c:v>
              </c:pt>
              <c:pt idx="4">
                <c:v>0.888889</c:v>
              </c:pt>
              <c:pt idx="5">
                <c:v>0.777778</c:v>
              </c:pt>
              <c:pt idx="6">
                <c:v>0.555556</c:v>
              </c:pt>
              <c:pt idx="7">
                <c:v>0.111111</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0.894737</c:v>
              </c:pt>
              <c:pt idx="1">
                <c:v>0.684211</c:v>
              </c:pt>
              <c:pt idx="2">
                <c:v>0.842105</c:v>
              </c:pt>
              <c:pt idx="3">
                <c:v>0.842105</c:v>
              </c:pt>
              <c:pt idx="4">
                <c:v>0.684211</c:v>
              </c:pt>
              <c:pt idx="5">
                <c:v>0.684211</c:v>
              </c:pt>
              <c:pt idx="6">
                <c:v>0.578947</c:v>
              </c:pt>
              <c:pt idx="7">
                <c:v>0.157895</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0.821429</c:v>
              </c:pt>
              <c:pt idx="1">
                <c:v>0.821429</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0.777778</c:v>
              </c:pt>
              <c:pt idx="1">
                <c:v>0.777778</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0.842105</c:v>
              </c:pt>
              <c:pt idx="1">
                <c:v>0.842105</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0.857143</c:v>
              </c:pt>
              <c:pt idx="1">
                <c:v>0.642857</c:v>
              </c:pt>
              <c:pt idx="2">
                <c:v>0.535714</c:v>
              </c:pt>
              <c:pt idx="3">
                <c:v>0.785714</c:v>
              </c:pt>
              <c:pt idx="4">
                <c:v>0.964286</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0.888889</c:v>
              </c:pt>
              <c:pt idx="1">
                <c:v>0.777778</c:v>
              </c:pt>
              <c:pt idx="2">
                <c:v>0.444444</c:v>
              </c:pt>
              <c:pt idx="3">
                <c:v>0.666667</c:v>
              </c:pt>
              <c:pt idx="4">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0.842105</c:v>
              </c:pt>
              <c:pt idx="1">
                <c:v>0.578947</c:v>
              </c:pt>
              <c:pt idx="2">
                <c:v>0.578947</c:v>
              </c:pt>
              <c:pt idx="3">
                <c:v>0.842105</c:v>
              </c:pt>
              <c:pt idx="4">
                <c:v>0.947368</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0.892857</c:v>
              </c:pt>
              <c:pt idx="1">
                <c:v>0.892857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0.842105</c:v>
              </c:pt>
              <c:pt idx="1">
                <c:v>0.842105</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Nordostpassagen 61 förskola</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71084df739384849">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6c1f375c6314ac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a4bb2e47d214443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Nordostpassagen 61 förskola</a:t>
            </a:r>
            <a:r>
              <a:rPr lang="sv-SE" sz="900" dirty="0"/>
              <a:t> och bygger på svar från </a:t>
            </a:r>
            <a:r>
              <a:rPr lang="sv-SE" sz="900" dirty="0"/>
              <a:t>28</a:t>
            </a:r>
            <a:r>
              <a:rPr lang="sv-SE" sz="900" dirty="0"/>
              <a:t> vårdnadshavare av </a:t>
            </a:r>
            <a:r>
              <a:rPr lang="sv-SE" sz="900" dirty="0"/>
              <a:t>39</a:t>
            </a:r>
            <a:r>
              <a:rPr lang="sv-SE" sz="900" dirty="0"/>
              <a:t> vilket ger en svarsfrekvens om </a:t>
            </a:r>
            <a:r>
              <a:rPr lang="sv-SE" sz="900" dirty="0"/>
              <a:t>72%</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6b2e0efc6e504a5a"/>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cb4c51583bab47b8"/>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3231f46cfd314dc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273655e25384a1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6b266f1110d045a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9d4a27647524b2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96%</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96%</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känner mig trygg med att mitt barn blir väl omhändertaget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ee8f6cff81854a54"/>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2b60958faa8f4e25"/>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38daafb926f0409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2a99610a0294c9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29%</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21%</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14%</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informerar om mål och innehåll i utbildningen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547b9f8fb5424b49"/>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e594515236d44b5a"/>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886d0f85fcd5411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84c80ae6ae849c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36%</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32%</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21%</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arbetar med att barnen oavsett könstillhörighet ges samma möjligheter, att pröva och utveckla vad de är bra på och vad de är intresserade av</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fe3214414d01424e"/>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9a098a15eeb14a06"/>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3c852e59d9aa4c8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5c91a336b104fa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731af940d153404a"/>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f8a33e96387042dc"/>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a7ad3d3b8eec4242"/>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4c7afe7b20564ea3"/>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a7da6bdeceff4997"/>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f3500189e2d34f17"/>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d67e5468c11d4b9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5e647a2a77d4ec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d41e7768fa74b8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Nordostpassagen 61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711000"/>
                  <a:gridCol w="711000"/>
                  <a:gridCol w="711000"/>
                  <a:gridCol w="711000"/>
                  <a:gridCol w="711000"/>
                  <a:gridCol w="711000"/>
                  <a:gridCol w="711000"/>
                  <a:gridCol w="711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4.76</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ceb38688b6d4a7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Nordostpassagen 61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711000"/>
                  <a:gridCol w="711000"/>
                  <a:gridCol w="711000"/>
                  <a:gridCol w="711000"/>
                  <a:gridCol w="711000"/>
                  <a:gridCol w="711000"/>
                  <a:gridCol w="711000"/>
                  <a:gridCol w="711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7b661621a39e47b1"/>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e27c2000a0814b94"/>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98bbef1b2ab3412a"/>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31c88d513f634fc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3a5f3f2e27243a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d83b3ddd094424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Nordostpassagen 61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711000"/>
                  <a:gridCol w="711000"/>
                  <a:gridCol w="711000"/>
                  <a:gridCol w="711000"/>
                  <a:gridCol w="711000"/>
                  <a:gridCol w="711000"/>
                  <a:gridCol w="711000"/>
                  <a:gridCol w="711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2.94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2.93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fac8002704f44ab5"/>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2a41263895c043a6"/>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da26b63e635d4c6d"/>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78ce72cb3e764278"/>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d97b2b29accc4a2d"/>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7005d5873e394cfd"/>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2a2bb350b8284b5a"/>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e1a8b3e21a45410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ccd998091a947d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28a58a994824b4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Nordostpassagen 61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711000"/>
                  <a:gridCol w="711000"/>
                  <a:gridCol w="711000"/>
                  <a:gridCol w="711000"/>
                  <a:gridCol w="711000"/>
                  <a:gridCol w="711000"/>
                  <a:gridCol w="711000"/>
                  <a:gridCol w="711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a20c0722187473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Nordostpassagen 61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711000"/>
                  <a:gridCol w="711000"/>
                  <a:gridCol w="711000"/>
                  <a:gridCol w="711000"/>
                  <a:gridCol w="711000"/>
                  <a:gridCol w="711000"/>
                  <a:gridCol w="711000"/>
                  <a:gridCol w="711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3.11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2.86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9180d3272e4549be"/>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0af5376754604fc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125ffa0814b4ce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5144bdd89274f6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Nordostpassagen 61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711000"/>
                  <a:gridCol w="711000"/>
                  <a:gridCol w="711000"/>
                  <a:gridCol w="711000"/>
                  <a:gridCol w="711000"/>
                  <a:gridCol w="711000"/>
                  <a:gridCol w="711000"/>
                  <a:gridCol w="711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9aa65cca9f0541cc"/>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9a8a27e32a6c4221"/>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6e96f1f1f7934d05"/>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4d86b9606fb84966"/>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29917335c47c456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1d93da0642a4d3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ef7d16648cc422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Nordostpassagen 61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711000"/>
                  <a:gridCol w="711000"/>
                  <a:gridCol w="711000"/>
                  <a:gridCol w="711000"/>
                  <a:gridCol w="711000"/>
                  <a:gridCol w="711000"/>
                  <a:gridCol w="711000"/>
                  <a:gridCol w="711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4.72</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03032a76ea5e4e7f"/>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210155c8e33e4fb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51e9df3f5754fb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ef192da5c8a452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Nordostpassagen 61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711000"/>
                  <a:gridCol w="711000"/>
                  <a:gridCol w="711000"/>
                  <a:gridCol w="711000"/>
                  <a:gridCol w="711000"/>
                  <a:gridCol w="711000"/>
                  <a:gridCol w="711000"/>
                  <a:gridCol w="711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23b0104f83704f3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071b0c70bb34dd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58f67af8b7ff47c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0b70bd9feee4e0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ce103c0a6550496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833dab2d6fb46a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6c460ce94549427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85d952826f3425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9dea2b9931ae410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89cd5f2449b44d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745334d20f5643c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b25dcb8a547484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581d2ebcc1f46b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aae440258d2493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39ed011d9f449a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e4386e0737b4d8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b="1" lang="en-GB" sz="900" spc="50" noProof="1">
                            <a:solidFill>
                              <a:schemeClr val="accent5">
                                <a:shade val="10%"/>
                              </a:schemeClr>
                            </a:solidFill>
                          </a:rPr>
                          <a:t>Nordostpassagen 61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Delfinen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Sälen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Nordostpassagen 61 förskola</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35203c0eb4a461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1E9818-C296-4CF0-81E6-E8E946C7C0BB}"/>
</file>

<file path=customXml/itemProps2.xml><?xml version="1.0" encoding="utf-8"?>
<ds:datastoreItem xmlns:ds="http://schemas.openxmlformats.org/officeDocument/2006/customXml" ds:itemID="{A94CC0C5-A20F-4696-B761-AFF6A51B5FAF}"/>
</file>

<file path=customXml/itemProps3.xml><?xml version="1.0" encoding="utf-8"?>
<ds:datastoreItem xmlns:ds="http://schemas.openxmlformats.org/officeDocument/2006/customXml" ds:itemID="{E75A1E8E-1D6D-4893-9383-129786835F1D}"/>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2024-03-25T14:05:27Z</dcterms:created>
  <dcterms:modified xsi:type="dcterms:W3CDTF">2024-03-25T14:05:27Z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